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3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22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21.png" ContentType="image/png"/>
  <Override PartName="/ppt/media/image19.jpeg" ContentType="image/jpeg"/>
  <Override PartName="/ppt/media/image3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8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926D2C8-EAA5-4E68-9EBC-DECF8191BBB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eurt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dio.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ekt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vity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akt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erla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nds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ordj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vrij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dio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Daar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TT.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zijn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eke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TT.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eurt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aan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gva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nne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of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Daar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uurl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ijk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kun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uurl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ijk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nw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TT.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‘Ke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uke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zin,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ruik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ds,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zin.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‘aa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n’).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tuur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rlas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op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eho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oeg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elijk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zijn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59C753-952F-49E6-A5B1-7D7DF1C3723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6BF292E-F476-42C3-8029-768A3BACD32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nl-B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de stijl te bewerken</a:t>
            </a:r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LevelTekststijl van het model bewerken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nl-B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nl-B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nl-B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nl-B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DFA7625-4136-4B74-A606-4A8C79E07E9D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11/10/16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19E35D-1874-40F0-91CF-D13BA8F3F99A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3B85414-71C3-49B9-AEC3-765986CDC2C6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11/10/16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8ED05DB-8E8E-4764-9587-39BC6670CC3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nl-B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nl-B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B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nl-B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B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nl-B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nl-B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nl-B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B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nl-B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blog.zakkemble.co.uk/diy-digital-wristwatch/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Project 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Boyd Franken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Kenny Guldentops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Gillian Lambrechts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Jeroen Rietveld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3EA2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83960" y="41292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Overzicht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Afbeelding 1" descr=""/>
          <p:cNvPicPr/>
          <p:nvPr/>
        </p:nvPicPr>
        <p:blipFill>
          <a:blip r:embed="rId1"/>
          <a:stretch/>
        </p:blipFill>
        <p:spPr>
          <a:xfrm>
            <a:off x="3513960" y="4574520"/>
            <a:ext cx="2322360" cy="2263320"/>
          </a:xfrm>
          <a:prstGeom prst="rect">
            <a:avLst/>
          </a:prstGeom>
          <a:ln>
            <a:noFill/>
          </a:ln>
        </p:spPr>
      </p:pic>
      <p:pic>
        <p:nvPicPr>
          <p:cNvPr id="135" name="Afbeelding 2" descr=""/>
          <p:cNvPicPr/>
          <p:nvPr/>
        </p:nvPicPr>
        <p:blipFill>
          <a:blip r:embed="rId2"/>
          <a:stretch/>
        </p:blipFill>
        <p:spPr>
          <a:xfrm>
            <a:off x="3468240" y="72000"/>
            <a:ext cx="2322360" cy="3265200"/>
          </a:xfrm>
          <a:prstGeom prst="rect">
            <a:avLst/>
          </a:prstGeom>
          <a:ln>
            <a:noFill/>
          </a:ln>
        </p:spPr>
      </p:pic>
      <p:pic>
        <p:nvPicPr>
          <p:cNvPr id="136" name="Afbeelding 2" descr=""/>
          <p:cNvPicPr/>
          <p:nvPr/>
        </p:nvPicPr>
        <p:blipFill>
          <a:blip r:embed="rId3"/>
          <a:stretch/>
        </p:blipFill>
        <p:spPr>
          <a:xfrm>
            <a:off x="730440" y="2397960"/>
            <a:ext cx="1820160" cy="184896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 flipV="1">
            <a:off x="2541600" y="2253600"/>
            <a:ext cx="7128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2541600" y="4316040"/>
            <a:ext cx="71280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 flipV="1">
            <a:off x="4580280" y="3517920"/>
            <a:ext cx="360" cy="78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Afbeelding 11" descr=""/>
          <p:cNvPicPr/>
          <p:nvPr/>
        </p:nvPicPr>
        <p:blipFill>
          <a:blip r:embed="rId4"/>
          <a:stretch/>
        </p:blipFill>
        <p:spPr>
          <a:xfrm>
            <a:off x="7413120" y="796680"/>
            <a:ext cx="1936440" cy="1457280"/>
          </a:xfrm>
          <a:prstGeom prst="rect">
            <a:avLst/>
          </a:prstGeom>
          <a:ln>
            <a:noFill/>
          </a:ln>
        </p:spPr>
      </p:pic>
      <p:sp>
        <p:nvSpPr>
          <p:cNvPr id="141" name="CustomShape 6"/>
          <p:cNvSpPr/>
          <p:nvPr/>
        </p:nvSpPr>
        <p:spPr>
          <a:xfrm>
            <a:off x="6199560" y="1689840"/>
            <a:ext cx="804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7"/>
          <p:cNvSpPr/>
          <p:nvPr/>
        </p:nvSpPr>
        <p:spPr>
          <a:xfrm>
            <a:off x="7656840" y="1392480"/>
            <a:ext cx="150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</a:rPr>
              <a:t>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9349920" y="2309040"/>
            <a:ext cx="694440" cy="63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9"/>
          <p:cNvSpPr/>
          <p:nvPr/>
        </p:nvSpPr>
        <p:spPr>
          <a:xfrm>
            <a:off x="10407960" y="5337000"/>
            <a:ext cx="117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(Arduino)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>
            <a:off x="7498080" y="525600"/>
            <a:ext cx="184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Cloudmqtt,com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6582600" y="6075000"/>
            <a:ext cx="5535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Afhankelijk van smartphone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10150200" y="2828880"/>
            <a:ext cx="1787400" cy="238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Einde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Afbeelding 1" descr=""/>
          <p:cNvPicPr/>
          <p:nvPr/>
        </p:nvPicPr>
        <p:blipFill>
          <a:blip r:embed="rId1"/>
          <a:stretch/>
        </p:blipFill>
        <p:spPr>
          <a:xfrm>
            <a:off x="1836360" y="1495080"/>
            <a:ext cx="9158040" cy="514332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2313720" y="3346560"/>
            <a:ext cx="85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Kenny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5668920" y="2333520"/>
            <a:ext cx="85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Gillian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7685640" y="2450520"/>
            <a:ext cx="87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Jeroen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4090320" y="2742840"/>
            <a:ext cx="71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Boyd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9431640" y="3097440"/>
            <a:ext cx="95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Inhoudsopgave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Zordon introductie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Zordon Software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Zordon 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Toekomstplannen voor 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Zordon Afsluiting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Zordon introductie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Tijdelijke aanduiding voor inhoud 3" descr=""/>
          <p:cNvPicPr/>
          <p:nvPr/>
        </p:nvPicPr>
        <p:blipFill>
          <a:blip r:embed="rId1"/>
          <a:stretch/>
        </p:blipFill>
        <p:spPr>
          <a:xfrm>
            <a:off x="349560" y="1690560"/>
            <a:ext cx="4788000" cy="2304000"/>
          </a:xfrm>
          <a:prstGeom prst="rect">
            <a:avLst/>
          </a:prstGeom>
          <a:ln>
            <a:noFill/>
          </a:ln>
        </p:spPr>
      </p:pic>
      <p:pic>
        <p:nvPicPr>
          <p:cNvPr id="89" name="Afbeelding 2" descr=""/>
          <p:cNvPicPr/>
          <p:nvPr/>
        </p:nvPicPr>
        <p:blipFill>
          <a:blip r:embed="rId2"/>
          <a:stretch/>
        </p:blipFill>
        <p:spPr>
          <a:xfrm>
            <a:off x="7692480" y="1690560"/>
            <a:ext cx="2755080" cy="4592520"/>
          </a:xfrm>
          <a:prstGeom prst="rect">
            <a:avLst/>
          </a:prstGeom>
          <a:ln>
            <a:noFill/>
          </a:ln>
        </p:spPr>
      </p:pic>
      <p:pic>
        <p:nvPicPr>
          <p:cNvPr id="90" name="Afbeelding 4" descr=""/>
          <p:cNvPicPr/>
          <p:nvPr/>
        </p:nvPicPr>
        <p:blipFill>
          <a:blip r:embed="rId3"/>
          <a:stretch/>
        </p:blipFill>
        <p:spPr>
          <a:xfrm>
            <a:off x="5349600" y="2707920"/>
            <a:ext cx="2130840" cy="21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Zordon 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 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Speech to 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PAHO Android 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Afbeelding 2" descr=""/>
          <p:cNvPicPr/>
          <p:nvPr/>
        </p:nvPicPr>
        <p:blipFill>
          <a:blip r:embed="rId1"/>
          <a:stretch/>
        </p:blipFill>
        <p:spPr>
          <a:xfrm>
            <a:off x="7692840" y="1690920"/>
            <a:ext cx="2755080" cy="459252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822960" y="4480560"/>
            <a:ext cx="2690280" cy="19616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3474720" y="3749040"/>
            <a:ext cx="3866760" cy="28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Zordon 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 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Logic Converter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Afbeelding 88" descr=""/>
          <p:cNvPicPr/>
          <p:nvPr/>
        </p:nvPicPr>
        <p:blipFill>
          <a:blip r:embed="rId1"/>
          <a:stretch/>
        </p:blipFill>
        <p:spPr>
          <a:xfrm>
            <a:off x="5394960" y="3200400"/>
            <a:ext cx="2925000" cy="2925000"/>
          </a:xfrm>
          <a:prstGeom prst="rect">
            <a:avLst/>
          </a:prstGeom>
          <a:ln>
            <a:noFill/>
          </a:ln>
        </p:spPr>
      </p:pic>
      <p:pic>
        <p:nvPicPr>
          <p:cNvPr id="99" name="Afbeelding 89" descr=""/>
          <p:cNvPicPr/>
          <p:nvPr/>
        </p:nvPicPr>
        <p:blipFill>
          <a:blip r:embed="rId2"/>
          <a:stretch/>
        </p:blipFill>
        <p:spPr>
          <a:xfrm>
            <a:off x="838080" y="2846520"/>
            <a:ext cx="4285080" cy="4285080"/>
          </a:xfrm>
          <a:prstGeom prst="rect">
            <a:avLst/>
          </a:prstGeom>
          <a:ln>
            <a:noFill/>
          </a:ln>
        </p:spPr>
      </p:pic>
      <p:pic>
        <p:nvPicPr>
          <p:cNvPr id="100" name="Afbeelding 90" descr=""/>
          <p:cNvPicPr/>
          <p:nvPr/>
        </p:nvPicPr>
        <p:blipFill>
          <a:blip r:embed="rId3"/>
          <a:stretch/>
        </p:blipFill>
        <p:spPr>
          <a:xfrm>
            <a:off x="8412840" y="2743200"/>
            <a:ext cx="3656520" cy="3656520"/>
          </a:xfrm>
          <a:prstGeom prst="rect">
            <a:avLst/>
          </a:prstGeom>
          <a:ln>
            <a:noFill/>
          </a:ln>
        </p:spPr>
      </p:pic>
      <p:pic>
        <p:nvPicPr>
          <p:cNvPr id="101" name="Afbeelding 91" descr=""/>
          <p:cNvPicPr/>
          <p:nvPr/>
        </p:nvPicPr>
        <p:blipFill>
          <a:blip r:embed="rId4"/>
          <a:stretch/>
        </p:blipFill>
        <p:spPr>
          <a:xfrm>
            <a:off x="7223760" y="274320"/>
            <a:ext cx="2845800" cy="284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Zordon Power Plug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On/Off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Afbeelding 94" descr=""/>
          <p:cNvPicPr/>
          <p:nvPr/>
        </p:nvPicPr>
        <p:blipFill>
          <a:blip r:embed="rId1"/>
          <a:stretch/>
        </p:blipFill>
        <p:spPr>
          <a:xfrm>
            <a:off x="5303520" y="-91080"/>
            <a:ext cx="6857280" cy="6857280"/>
          </a:xfrm>
          <a:prstGeom prst="rect">
            <a:avLst/>
          </a:prstGeom>
          <a:ln>
            <a:noFill/>
          </a:ln>
        </p:spPr>
      </p:pic>
      <p:pic>
        <p:nvPicPr>
          <p:cNvPr id="105" name="Afbeelding 95" descr=""/>
          <p:cNvPicPr/>
          <p:nvPr/>
        </p:nvPicPr>
        <p:blipFill>
          <a:blip r:embed="rId2"/>
          <a:stretch/>
        </p:blipFill>
        <p:spPr>
          <a:xfrm>
            <a:off x="2651760" y="3016440"/>
            <a:ext cx="320004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Zordon Power Plug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On/Off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138160" y="1371600"/>
            <a:ext cx="3428640" cy="45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Toekomstplannen voor 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 8266 en circuit op printplaat zetten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ZordonWatch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is af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http://blog.zakkemble.co.uk/diy-digital-wristwatch/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Communicatie met cloud of 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82880" y="3657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Overzicht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Afbeelding 1" descr=""/>
          <p:cNvPicPr/>
          <p:nvPr/>
        </p:nvPicPr>
        <p:blipFill>
          <a:blip r:embed="rId1"/>
          <a:stretch/>
        </p:blipFill>
        <p:spPr>
          <a:xfrm>
            <a:off x="3513960" y="4574520"/>
            <a:ext cx="2322360" cy="2263320"/>
          </a:xfrm>
          <a:prstGeom prst="rect">
            <a:avLst/>
          </a:prstGeom>
          <a:ln>
            <a:noFill/>
          </a:ln>
        </p:spPr>
      </p:pic>
      <p:pic>
        <p:nvPicPr>
          <p:cNvPr id="114" name="Afbeelding 2" descr=""/>
          <p:cNvPicPr/>
          <p:nvPr/>
        </p:nvPicPr>
        <p:blipFill>
          <a:blip r:embed="rId2"/>
          <a:stretch/>
        </p:blipFill>
        <p:spPr>
          <a:xfrm>
            <a:off x="3468240" y="72000"/>
            <a:ext cx="2322360" cy="3265200"/>
          </a:xfrm>
          <a:prstGeom prst="rect">
            <a:avLst/>
          </a:prstGeom>
          <a:ln>
            <a:noFill/>
          </a:ln>
        </p:spPr>
      </p:pic>
      <p:pic>
        <p:nvPicPr>
          <p:cNvPr id="115" name="Afbeelding 2" descr=""/>
          <p:cNvPicPr/>
          <p:nvPr/>
        </p:nvPicPr>
        <p:blipFill>
          <a:blip r:embed="rId3"/>
          <a:stretch/>
        </p:blipFill>
        <p:spPr>
          <a:xfrm>
            <a:off x="730440" y="2397960"/>
            <a:ext cx="1820160" cy="184896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 flipV="1">
            <a:off x="2541600" y="2253600"/>
            <a:ext cx="7128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"/>
          <p:cNvSpPr/>
          <p:nvPr/>
        </p:nvSpPr>
        <p:spPr>
          <a:xfrm>
            <a:off x="2541600" y="4316040"/>
            <a:ext cx="71280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 flipV="1">
            <a:off x="4580280" y="3517920"/>
            <a:ext cx="360" cy="78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6"/>
          <p:cNvSpPr/>
          <p:nvPr/>
        </p:nvSpPr>
        <p:spPr>
          <a:xfrm>
            <a:off x="4536000" y="3727800"/>
            <a:ext cx="123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Optioneel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Afbeelding 11" descr=""/>
          <p:cNvPicPr/>
          <p:nvPr/>
        </p:nvPicPr>
        <p:blipFill>
          <a:blip r:embed="rId4"/>
          <a:stretch/>
        </p:blipFill>
        <p:spPr>
          <a:xfrm>
            <a:off x="7413120" y="796680"/>
            <a:ext cx="1936440" cy="1457280"/>
          </a:xfrm>
          <a:prstGeom prst="rect">
            <a:avLst/>
          </a:prstGeom>
          <a:ln>
            <a:noFill/>
          </a:ln>
        </p:spPr>
      </p:pic>
      <p:sp>
        <p:nvSpPr>
          <p:cNvPr id="121" name="CustomShape 7"/>
          <p:cNvSpPr/>
          <p:nvPr/>
        </p:nvSpPr>
        <p:spPr>
          <a:xfrm>
            <a:off x="6199560" y="1689840"/>
            <a:ext cx="804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Afbeelding 21" descr=""/>
          <p:cNvPicPr/>
          <p:nvPr/>
        </p:nvPicPr>
        <p:blipFill>
          <a:blip r:embed="rId5"/>
          <a:stretch/>
        </p:blipFill>
        <p:spPr>
          <a:xfrm>
            <a:off x="7413120" y="4763160"/>
            <a:ext cx="1936440" cy="1457280"/>
          </a:xfrm>
          <a:prstGeom prst="rect">
            <a:avLst/>
          </a:prstGeom>
          <a:ln>
            <a:noFill/>
          </a:ln>
        </p:spPr>
      </p:pic>
      <p:sp>
        <p:nvSpPr>
          <p:cNvPr id="123" name="CustomShape 8"/>
          <p:cNvSpPr/>
          <p:nvPr/>
        </p:nvSpPr>
        <p:spPr>
          <a:xfrm>
            <a:off x="7656840" y="1392480"/>
            <a:ext cx="150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</a:rPr>
              <a:t>MQTT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9"/>
          <p:cNvSpPr/>
          <p:nvPr/>
        </p:nvSpPr>
        <p:spPr>
          <a:xfrm>
            <a:off x="6327720" y="5706360"/>
            <a:ext cx="804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 flipV="1">
            <a:off x="8381520" y="3020400"/>
            <a:ext cx="360" cy="92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9349920" y="2309040"/>
            <a:ext cx="694440" cy="63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10407960" y="5337000"/>
            <a:ext cx="117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(Arduino)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3"/>
          <p:cNvSpPr/>
          <p:nvPr/>
        </p:nvSpPr>
        <p:spPr>
          <a:xfrm>
            <a:off x="7498080" y="525600"/>
            <a:ext cx="184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Cloudmqtt,com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4"/>
          <p:cNvSpPr/>
          <p:nvPr/>
        </p:nvSpPr>
        <p:spPr>
          <a:xfrm>
            <a:off x="6035040" y="6075000"/>
            <a:ext cx="607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Onafhankelijk van smartphone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5"/>
          <p:cNvSpPr/>
          <p:nvPr/>
        </p:nvSpPr>
        <p:spPr>
          <a:xfrm>
            <a:off x="6978240" y="4506120"/>
            <a:ext cx="289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Externe mp3-&gt;text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6"/>
          <a:stretch/>
        </p:blipFill>
        <p:spPr>
          <a:xfrm>
            <a:off x="10149840" y="2828520"/>
            <a:ext cx="1787400" cy="238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Application>LibreOffice/5.2.3.3$Linux_X86_64 LibreOffice_project/20m0$Build-3</Application>
  <Words>505</Words>
  <Paragraphs>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2016-11-08T14:17:34Z</dcterms:created>
  <dc:creator>Boyd Franken</dc:creator>
  <dc:description/>
  <dc:language>en-US</dc:language>
  <cp:lastModifiedBy/>
  <dcterms:modified xsi:type="dcterms:W3CDTF">2016-11-10T14:41:02Z</dcterms:modified>
  <cp:revision>19</cp:revision>
  <dc:subject/>
  <dc:title>Project Zordon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